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5B25AC-994B-4A2C-9493-CAF5F6E4953C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CC2A3E-C5A8-4CA3-9733-D5D58CA8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ks.r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gks.ru/wps/portal/OSI_VT" TargetMode="External"/><Relationship Id="rId4" Type="http://schemas.openxmlformats.org/officeDocument/2006/relationships/package" Target="../embeddings/_________Microsoft_Office_Word1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ks.ru/wps/portal/OSI_V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ks.ru/wps/portal/OSI_VT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hyperlink" Target="http://www.gks.ru/wps/portal/OSI_VT" TargetMode="External"/><Relationship Id="rId4" Type="http://schemas.openxmlformats.org/officeDocument/2006/relationships/package" Target="../embeddings/_________Microsoft_Office_Word2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hyperlink" Target="http://www.gks.ru/wps/portal/OSI_V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hyperlink" Target="http://www.gks.ru/wps/portal/OSI_V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hyperlink" Target="http://www.gks.ru/wps/portal/OSI_V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928934"/>
            <a:ext cx="9144000" cy="1828800"/>
          </a:xfrm>
        </p:spPr>
        <p:txBody>
          <a:bodyPr>
            <a:noAutofit/>
          </a:bodyPr>
          <a:lstStyle/>
          <a:p>
            <a:r>
              <a:rPr lang="ru-RU" sz="8800" dirty="0" smtClean="0">
                <a:solidFill>
                  <a:srgbClr val="002060"/>
                </a:solidFill>
              </a:rPr>
              <a:t>Россия в современном мире</a:t>
            </a:r>
            <a:endParaRPr lang="ru-RU" sz="8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857760"/>
            <a:ext cx="8186750" cy="1752600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>
                <a:solidFill>
                  <a:srgbClr val="FFFF00"/>
                </a:solidFill>
              </a:rPr>
              <a:t>География 10 класс </a:t>
            </a:r>
          </a:p>
          <a:p>
            <a:pPr algn="r"/>
            <a:r>
              <a:rPr lang="ru-RU" dirty="0" smtClean="0"/>
              <a:t>Учитель высшей квалификационной категории МОУ </a:t>
            </a:r>
            <a:r>
              <a:rPr lang="en-US" dirty="0" smtClean="0"/>
              <a:t>C</a:t>
            </a:r>
            <a:r>
              <a:rPr lang="ru-RU" dirty="0" smtClean="0"/>
              <a:t>ОШ №3 г.Ртищево Саратовской </a:t>
            </a:r>
            <a:r>
              <a:rPr lang="ru-RU" dirty="0" err="1" smtClean="0"/>
              <a:t>обл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Бесстрашнова Н.А.</a:t>
            </a:r>
          </a:p>
          <a:p>
            <a:pPr algn="r"/>
            <a:r>
              <a:rPr lang="en-US" dirty="0" smtClean="0"/>
              <a:t>bna1971@rambler.ru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314327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Используемый в презентации материал взят с Российского портала РОССТАТ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4286256"/>
            <a:ext cx="6072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hlinkClick r:id="rId2"/>
              </a:rPr>
              <a:t>http://www.gks.ru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9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85721" y="214290"/>
          <a:ext cx="8501122" cy="6429571"/>
        </p:xfrm>
        <a:graphic>
          <a:graphicData uri="http://schemas.openxmlformats.org/presentationml/2006/ole">
            <p:oleObj spid="_x0000_s13314" name="Документ" r:id="rId4" imgW="6126030" imgH="5866144" progId="Word.Document.12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6143644"/>
            <a:ext cx="84296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hlinkClick r:id="rId5"/>
              </a:rPr>
              <a:t>http://www.gks.ru/wps/portal/OSI_VT#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 t="20508" r="4052" b="37500"/>
          <a:stretch>
            <a:fillRect/>
          </a:stretch>
        </p:blipFill>
        <p:spPr bwMode="auto">
          <a:xfrm>
            <a:off x="214282" y="214290"/>
            <a:ext cx="868509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28638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0070C0"/>
                </a:solidFill>
              </a:rPr>
              <a:t>всего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err="1" smtClean="0">
                <a:solidFill>
                  <a:srgbClr val="00B050"/>
                </a:solidFill>
              </a:rPr>
              <a:t>снг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страны дальнего зарубежья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5214950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hlinkClick r:id="rId3"/>
              </a:rPr>
              <a:t>http://www.gks.ru/wps/portal/OSI_VT#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gks.ru/bgd/regl/b10_01/IssWWW.exe/Stg/d02/image159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428604"/>
            <a:ext cx="8502293" cy="47149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5786454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hlinkClick r:id="rId3"/>
              </a:rPr>
              <a:t>http://www.gks.ru/wps/portal/OSI_VT#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4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209550" y="0"/>
          <a:ext cx="8839200" cy="9429792"/>
        </p:xfrm>
        <a:graphic>
          <a:graphicData uri="http://schemas.openxmlformats.org/presentationml/2006/ole">
            <p:oleObj spid="_x0000_s30722" name="Документ" r:id="rId4" imgW="6155939" imgH="7889954" progId="Word.Document.12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500826" y="500042"/>
            <a:ext cx="211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hlinkClick r:id="rId5"/>
              </a:rPr>
              <a:t>http://www.gks.ru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gks.ru/bgd/free/B04_03/IssWWW.exe/Stg/d04/Image3343.gif"/>
          <p:cNvPicPr>
            <a:picLocks noChangeAspect="1" noChangeArrowheads="1"/>
          </p:cNvPicPr>
          <p:nvPr/>
        </p:nvPicPr>
        <p:blipFill>
          <a:blip r:embed="rId2"/>
          <a:srcRect t="5063" b="12658"/>
          <a:stretch>
            <a:fillRect/>
          </a:stretch>
        </p:blipFill>
        <p:spPr bwMode="auto">
          <a:xfrm>
            <a:off x="0" y="642918"/>
            <a:ext cx="9119577" cy="5072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238862" y="357167"/>
          <a:ext cx="8905137" cy="6339898"/>
        </p:xfrm>
        <a:graphic>
          <a:graphicData uri="http://schemas.openxmlformats.org/presentationml/2006/ole">
            <p:oleObj spid="_x0000_s32770" name="Документ" r:id="rId3" imgW="6126030" imgH="5288148" progId="Word.Document.12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42910" y="6286520"/>
            <a:ext cx="211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hlinkClick r:id="rId4"/>
              </a:rPr>
              <a:t>http://www.gks.ru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0" y="114300"/>
          <a:ext cx="9439246" cy="6743700"/>
        </p:xfrm>
        <a:graphic>
          <a:graphicData uri="http://schemas.openxmlformats.org/presentationml/2006/ole">
            <p:oleObj spid="_x0000_s34818" name="Документ" r:id="rId3" imgW="7579340" imgH="6726429" progId="Word.Document.12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357422" y="6488668"/>
            <a:ext cx="211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hlinkClick r:id="rId4"/>
              </a:rPr>
              <a:t>http://www.gks.ru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162050" y="914400"/>
          <a:ext cx="7658100" cy="5029200"/>
        </p:xfrm>
        <a:graphic>
          <a:graphicData uri="http://schemas.openxmlformats.org/presentationml/2006/ole">
            <p:oleObj spid="_x0000_s33794" name="Документ" r:id="rId3" imgW="7853930" imgH="5026113" progId="Word.Document.12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786050" y="5572140"/>
            <a:ext cx="211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hlinkClick r:id="rId4"/>
              </a:rPr>
              <a:t>http://www.gks.ru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60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Апекс</vt:lpstr>
      <vt:lpstr>Документ</vt:lpstr>
      <vt:lpstr>Россия в современном мире</vt:lpstr>
      <vt:lpstr>Слайд 2</vt:lpstr>
      <vt:lpstr>всего снг страны дальнего зарубежья</vt:lpstr>
      <vt:lpstr>Слайд 4</vt:lpstr>
      <vt:lpstr>Слайд 5</vt:lpstr>
      <vt:lpstr>Слайд 6</vt:lpstr>
      <vt:lpstr>Слайд 7</vt:lpstr>
      <vt:lpstr>Слайд 8</vt:lpstr>
      <vt:lpstr>Слайд 9</vt:lpstr>
      <vt:lpstr>Используемый в презентации материал взят с Российского портала РОССТАТ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 в современном мире</dc:title>
  <dc:creator>Admin</dc:creator>
  <cp:lastModifiedBy> МОУ СОШ №3</cp:lastModifiedBy>
  <cp:revision>10</cp:revision>
  <dcterms:created xsi:type="dcterms:W3CDTF">2010-04-07T13:33:31Z</dcterms:created>
  <dcterms:modified xsi:type="dcterms:W3CDTF">2011-12-13T18:06:44Z</dcterms:modified>
</cp:coreProperties>
</file>